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363" r:id="rId4"/>
    <p:sldId id="261" r:id="rId5"/>
    <p:sldId id="321" r:id="rId6"/>
    <p:sldId id="302" r:id="rId7"/>
    <p:sldId id="306" r:id="rId8"/>
    <p:sldId id="322" r:id="rId9"/>
    <p:sldId id="356" r:id="rId10"/>
    <p:sldId id="307" r:id="rId11"/>
    <p:sldId id="361" r:id="rId12"/>
    <p:sldId id="305" r:id="rId13"/>
    <p:sldId id="308" r:id="rId14"/>
    <p:sldId id="362" r:id="rId15"/>
    <p:sldId id="366" r:id="rId16"/>
    <p:sldId id="364" r:id="rId17"/>
    <p:sldId id="365" r:id="rId18"/>
    <p:sldId id="309" r:id="rId19"/>
    <p:sldId id="310" r:id="rId20"/>
    <p:sldId id="311" r:id="rId21"/>
    <p:sldId id="314" r:id="rId22"/>
    <p:sldId id="312" r:id="rId23"/>
    <p:sldId id="313" r:id="rId24"/>
    <p:sldId id="315" r:id="rId25"/>
    <p:sldId id="316" r:id="rId26"/>
    <p:sldId id="317" r:id="rId27"/>
    <p:sldId id="318" r:id="rId28"/>
    <p:sldId id="320" r:id="rId29"/>
    <p:sldId id="323" r:id="rId30"/>
    <p:sldId id="324" r:id="rId31"/>
    <p:sldId id="325" r:id="rId32"/>
    <p:sldId id="354" r:id="rId33"/>
    <p:sldId id="326" r:id="rId34"/>
    <p:sldId id="327" r:id="rId35"/>
    <p:sldId id="353" r:id="rId36"/>
    <p:sldId id="359" r:id="rId37"/>
    <p:sldId id="358" r:id="rId38"/>
    <p:sldId id="352" r:id="rId39"/>
    <p:sldId id="332" r:id="rId40"/>
    <p:sldId id="350" r:id="rId41"/>
    <p:sldId id="35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4B05-3A24-4291-A781-AF32975A9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A3BFE5-F382-4545-883C-FE995A665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11D92-62D5-45F0-8670-FC79FC39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7321-0B84-4508-97F1-3F2BDC65A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98109-FF03-40D9-A823-52C5E7F5D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2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0D72-7839-4E2A-8F6A-806D6D5A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DC9B1-3D9E-4745-AC67-A9AF43DFD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A09EE-876D-4D47-BA26-DE4475B6C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5F56C-1235-42E5-9711-D56531C30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154BE-DF63-49AF-BD4A-4F81B43BC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4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D9C168-6933-4546-9DAA-837481B64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8F66D-C772-4CD2-B143-67E54C89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522B4-8AF2-49C5-99B8-433320D9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B8285-FA87-4AB6-BEDB-C303C2F4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A2AD7-BC19-407F-939B-6B68891D6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51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7FFB-597F-4C37-8CC1-BB8F7D22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B06AA-6DD9-453C-9DC3-DFFE4462E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581EF-25CF-4AA6-83C6-8227107F6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077CA-4569-4F9A-AE85-FE342ABA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989DA-383B-43D1-A8B0-17533C33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2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1ED5-29D0-4A4F-87F3-4A1B84CB1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C3925-A323-4B02-8BF8-B2AE4B398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0AEFF-79F1-45F2-87AC-5CA6FD60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2C0A4-BE6C-41FE-B6BD-A6E6D8E7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BCD78-972D-4E6C-8711-2930D9EC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25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040D-C35E-4DD7-AF84-99C8331A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F78DD-B534-4C1A-BD34-AB3EEDCE0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8FC00-F7EA-46A1-A7F2-22E0F92AB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287851-9DDF-4537-A2F7-538D64BE4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99141-B3CB-43DA-BC96-655BE36E5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5203C-2B35-4DCA-AC11-CD3DECE7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EC62-CCD4-4D4E-AE42-CB3B39E6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FE632-A367-464D-807A-755E9784A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8B7EB-ECD9-4452-98C4-CCA5EE314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F3FDF-E300-4C9C-9F15-39CCDA20A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CE5E5C-B257-4EC8-9BD5-3743D84F4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1AEB94-669D-40F6-9923-5DE1AA57E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3232B7-991F-48FB-BB26-5983D656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4A203-5594-4688-9D94-60E58E6B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86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2F4A-0F9F-4406-9CF8-9E551DD7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9BFCE-FEBC-4B29-9C65-0BD99BF2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7431C-7317-4239-859E-BC107D37D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2DC99-29C7-4213-AD06-8A5ED914D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9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74321-F7BB-40F2-99BE-A6BEFC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027658-3ECD-43AC-B683-BB28910C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920B3-E2EA-458C-B25A-2377F16A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5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335B-59F8-4912-9E06-93BD517B0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80B96-3F7F-41A5-9B6B-07A373E3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2AE3D-E900-4D2F-B737-E5DB1D4AF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51342-79D1-453E-BA52-2CF449762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6B128-193C-4C61-B601-D4CE4D10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66F1D-C624-4707-A1DF-8670F71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12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D106-9719-48A1-9691-D5F1CA55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C9067E-811C-40EB-93CC-51FDEDCB8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68337-5F3A-4D32-8B9F-1D9DC749E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47AF4-A490-415D-9CF3-039B82512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E3688-1D2D-4471-A2C3-D4771402D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9801D-17F6-4728-88AA-85CD14F0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316C9F-2627-4541-80CD-BF9A52A24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2A607-D6FD-4481-93B2-DE5B5727D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2C58C-2F9B-45C8-8A91-F22511055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6FC65-606F-4741-9B24-075F4F9447DA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F29A8-10AB-4123-9F6D-FDA815CB4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7C0BF-FE4E-473D-A135-EB1C8AE0F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6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21B6-E5F2-441B-AC6C-A2AD52155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8507"/>
            <a:ext cx="9144000" cy="1529600"/>
          </a:xfrm>
        </p:spPr>
        <p:txBody>
          <a:bodyPr>
            <a:noAutofit/>
          </a:bodyPr>
          <a:lstStyle/>
          <a:p>
            <a:r>
              <a:rPr lang="en-ID" sz="2800" b="1" dirty="0">
                <a:effectLst/>
                <a:ea typeface="Arial Unicode MS" panose="020B0604020202020204"/>
                <a:cs typeface="Arial Unicode MS" panose="020B0604020202020204"/>
              </a:rPr>
              <a:t>PEMBUATAN MINI SCADA HMI DENGAN BAHASA PEMROGRAMAN PYTHON DAN QML UNTUK PLC OUTSEAL</a:t>
            </a:r>
            <a:br>
              <a:rPr lang="en-US" sz="2800" b="1" dirty="0"/>
            </a:br>
            <a:r>
              <a:rPr lang="en-US" sz="2800" b="1" dirty="0"/>
              <a:t>Practical Training Handout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5C3EC-F354-4CA0-8239-1183B1584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7" y="4282538"/>
            <a:ext cx="9144000" cy="1029994"/>
          </a:xfrm>
        </p:spPr>
        <p:txBody>
          <a:bodyPr>
            <a:normAutofit/>
          </a:bodyPr>
          <a:lstStyle/>
          <a:p>
            <a:r>
              <a:rPr lang="en-US" dirty="0"/>
              <a:t>Written by :</a:t>
            </a:r>
          </a:p>
          <a:p>
            <a:r>
              <a:rPr lang="en-US" dirty="0"/>
              <a:t>Muhammad </a:t>
            </a:r>
            <a:r>
              <a:rPr lang="en-US" dirty="0" err="1"/>
              <a:t>Husni</a:t>
            </a:r>
            <a:r>
              <a:rPr lang="en-US" dirty="0"/>
              <a:t> </a:t>
            </a:r>
            <a:r>
              <a:rPr lang="en-US" dirty="0" err="1"/>
              <a:t>Muttaqin</a:t>
            </a:r>
            <a:r>
              <a:rPr lang="en-US" dirty="0"/>
              <a:t>, S. Pd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94F3AD98-3CFD-4803-8AF4-6E48860CB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1" r="20917"/>
          <a:stretch>
            <a:fillRect/>
          </a:stretch>
        </p:blipFill>
        <p:spPr bwMode="auto">
          <a:xfrm>
            <a:off x="-5000" y="5369707"/>
            <a:ext cx="2438900" cy="144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31DD6C-19F8-467B-9B79-F5A07DA50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034" y="1792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B78D3F-69AC-4A46-83D3-28CF7210F821}"/>
              </a:ext>
            </a:extLst>
          </p:cNvPr>
          <p:cNvSpPr/>
          <p:nvPr/>
        </p:nvSpPr>
        <p:spPr>
          <a:xfrm>
            <a:off x="2501701" y="5369707"/>
            <a:ext cx="7188591" cy="11589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Lab. </a:t>
            </a:r>
            <a:r>
              <a:rPr lang="en-US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Mekatronika</a:t>
            </a: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Politeknik</a:t>
            </a: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Elektronika</a:t>
            </a: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Negeri Surabaya dan </a:t>
            </a:r>
            <a:r>
              <a:rPr lang="en-US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Komunitas</a:t>
            </a: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Belajar</a:t>
            </a: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Arduino dan </a:t>
            </a:r>
            <a:r>
              <a:rPr lang="en-US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Mekatronika</a:t>
            </a:r>
            <a:endParaRPr lang="en-US" sz="20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2023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8" name="Picture 2" descr="Outseal PLC Instruction">
            <a:extLst>
              <a:ext uri="{FF2B5EF4-FFF2-40B4-BE49-F238E27FC236}">
                <a16:creationId xmlns:a16="http://schemas.microsoft.com/office/drawing/2014/main" id="{BD599AC9-E2DB-45D8-8667-79182379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100" y="5429394"/>
            <a:ext cx="2438900" cy="138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liteknik Elektronika Negeri Surabaya - Wikipedia bahasa Indonesia,  ensiklopedia bebas">
            <a:extLst>
              <a:ext uri="{FF2B5EF4-FFF2-40B4-BE49-F238E27FC236}">
                <a16:creationId xmlns:a16="http://schemas.microsoft.com/office/drawing/2014/main" id="{0E024917-710A-46AC-8458-C3EE139CF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470" y="493624"/>
            <a:ext cx="1961595" cy="186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duMeka - YouTube">
            <a:extLst>
              <a:ext uri="{FF2B5EF4-FFF2-40B4-BE49-F238E27FC236}">
                <a16:creationId xmlns:a16="http://schemas.microsoft.com/office/drawing/2014/main" id="{44DE193C-1BC9-4D29-9E8B-E33E9CA5F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77" y="403682"/>
            <a:ext cx="2046157" cy="204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835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E956E-D7E3-41B0-B2E3-FBC4A38D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Yang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lakukan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13F3D-7197-489C-8B38-A2940AF4E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" t="17340" r="85806" b="60197"/>
          <a:stretch/>
        </p:blipFill>
        <p:spPr>
          <a:xfrm>
            <a:off x="254624" y="3498579"/>
            <a:ext cx="2377440" cy="22627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C7D55B6-9AEF-4941-9E05-7681E40DC7AF}"/>
              </a:ext>
            </a:extLst>
          </p:cNvPr>
          <p:cNvSpPr/>
          <p:nvPr/>
        </p:nvSpPr>
        <p:spPr>
          <a:xfrm>
            <a:off x="3108960" y="4218499"/>
            <a:ext cx="1350498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B0CA00D-9233-41BF-BFDD-274FB55D48B8}"/>
              </a:ext>
            </a:extLst>
          </p:cNvPr>
          <p:cNvSpPr/>
          <p:nvPr/>
        </p:nvSpPr>
        <p:spPr>
          <a:xfrm rot="10800000">
            <a:off x="3108960" y="4754563"/>
            <a:ext cx="12098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668D2-286A-478C-8A96-EA5A6C0F71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84" t="17831" r="30077" b="25937"/>
          <a:stretch/>
        </p:blipFill>
        <p:spPr>
          <a:xfrm>
            <a:off x="5436769" y="2905830"/>
            <a:ext cx="6166665" cy="34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10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55E1-CA72-4486-A180-D836D6D1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Yang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lakukan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9D32F-F6E6-4CE1-810E-9465DB287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" t="17340" r="85806" b="60197"/>
          <a:stretch/>
        </p:blipFill>
        <p:spPr>
          <a:xfrm>
            <a:off x="254624" y="3498579"/>
            <a:ext cx="2377440" cy="226279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B06B3CC-DE3B-4110-805C-B995C9F8DF92}"/>
              </a:ext>
            </a:extLst>
          </p:cNvPr>
          <p:cNvSpPr/>
          <p:nvPr/>
        </p:nvSpPr>
        <p:spPr>
          <a:xfrm>
            <a:off x="3108960" y="4218499"/>
            <a:ext cx="1350498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971F012-2861-44F6-A338-A99DB9181006}"/>
              </a:ext>
            </a:extLst>
          </p:cNvPr>
          <p:cNvSpPr/>
          <p:nvPr/>
        </p:nvSpPr>
        <p:spPr>
          <a:xfrm rot="10800000">
            <a:off x="3108960" y="4754563"/>
            <a:ext cx="12098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Jual Outseal PLC Mega V.3 - slim - Kab. Sidoarjo - Outseal | Tokopedia">
            <a:extLst>
              <a:ext uri="{FF2B5EF4-FFF2-40B4-BE49-F238E27FC236}">
                <a16:creationId xmlns:a16="http://schemas.microsoft.com/office/drawing/2014/main" id="{B057D16C-7FDA-4901-91AC-4D342C16C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677" y="2639501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625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E845-AA75-454C-BC6B-B017BD204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" y="0"/>
            <a:ext cx="10515600" cy="1325563"/>
          </a:xfrm>
        </p:spPr>
        <p:txBody>
          <a:bodyPr/>
          <a:lstStyle/>
          <a:p>
            <a:r>
              <a:rPr lang="en-US" dirty="0"/>
              <a:t>Today Workshop Project</a:t>
            </a:r>
          </a:p>
        </p:txBody>
      </p:sp>
    </p:spTree>
    <p:extLst>
      <p:ext uri="{BB962C8B-B14F-4D97-AF65-F5344CB8AC3E}">
        <p14:creationId xmlns:p14="http://schemas.microsoft.com/office/powerpoint/2010/main" val="154114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637C-528C-418A-A756-CF0E6D7C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234C9-B58E-49CD-AD38-BEECF24B4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256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Software Installation</a:t>
            </a:r>
          </a:p>
          <a:p>
            <a:r>
              <a:rPr lang="en-US" dirty="0"/>
              <a:t>Notepad++</a:t>
            </a:r>
          </a:p>
          <a:p>
            <a:r>
              <a:rPr lang="en-US" dirty="0" err="1"/>
              <a:t>Thonny</a:t>
            </a:r>
            <a:r>
              <a:rPr lang="en-US" dirty="0"/>
              <a:t> IDE</a:t>
            </a:r>
          </a:p>
          <a:p>
            <a:pPr marL="0" indent="0">
              <a:buNone/>
            </a:pPr>
            <a:r>
              <a:rPr lang="en-US" dirty="0"/>
              <a:t>	- PyQt5 Library </a:t>
            </a:r>
            <a:r>
              <a:rPr lang="en-US" dirty="0" err="1"/>
              <a:t>ver</a:t>
            </a:r>
            <a:r>
              <a:rPr lang="en-US" dirty="0"/>
              <a:t> 5.15.7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dirty="0" err="1"/>
              <a:t>PyModbus</a:t>
            </a:r>
            <a:r>
              <a:rPr lang="en-US" dirty="0"/>
              <a:t> Library </a:t>
            </a:r>
            <a:r>
              <a:rPr lang="en-US" dirty="0" err="1"/>
              <a:t>ver</a:t>
            </a:r>
            <a:r>
              <a:rPr lang="en-US" dirty="0"/>
              <a:t> 2.3.0</a:t>
            </a:r>
          </a:p>
          <a:p>
            <a:r>
              <a:rPr lang="en-US" dirty="0" err="1"/>
              <a:t>Outseal</a:t>
            </a:r>
            <a:r>
              <a:rPr lang="en-US" dirty="0"/>
              <a:t> Studio</a:t>
            </a:r>
          </a:p>
          <a:p>
            <a:r>
              <a:rPr lang="en-US" dirty="0"/>
              <a:t>CH340 Driver</a:t>
            </a:r>
          </a:p>
        </p:txBody>
      </p:sp>
    </p:spTree>
    <p:extLst>
      <p:ext uri="{BB962C8B-B14F-4D97-AF65-F5344CB8AC3E}">
        <p14:creationId xmlns:p14="http://schemas.microsoft.com/office/powerpoint/2010/main" val="1855153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6FD6B-2A9C-4072-B8B9-4606ECDF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4D4D9-6FB2-4DF3-BBD5-E42CE0600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Software testing</a:t>
            </a:r>
          </a:p>
          <a:p>
            <a:r>
              <a:rPr lang="en-US" dirty="0"/>
              <a:t>Upload example </a:t>
            </a:r>
            <a:r>
              <a:rPr lang="en-US" dirty="0" err="1"/>
              <a:t>outseal</a:t>
            </a:r>
            <a:r>
              <a:rPr lang="en-US" dirty="0"/>
              <a:t> code</a:t>
            </a:r>
          </a:p>
          <a:p>
            <a:r>
              <a:rPr lang="en-US" dirty="0"/>
              <a:t>Testing example python code</a:t>
            </a:r>
          </a:p>
        </p:txBody>
      </p:sp>
    </p:spTree>
    <p:extLst>
      <p:ext uri="{BB962C8B-B14F-4D97-AF65-F5344CB8AC3E}">
        <p14:creationId xmlns:p14="http://schemas.microsoft.com/office/powerpoint/2010/main" val="3441297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147D-7635-45EB-8C1F-7226F854E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223A8-B84B-4789-90E7-0CC1F1957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3F50A-3262-426C-A1AC-1F849124E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430" y="1626980"/>
            <a:ext cx="62579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19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E8E06-7FFB-4462-B53E-EB4E2CF3E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15EE4-1FC5-4602-BF55-8890A558F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651CB-F6D0-476F-AAB8-7B8BD82A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9081" y="-224852"/>
            <a:ext cx="642466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A53300-BECA-4CF7-8D87-6A8D47CED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077" y="-165971"/>
            <a:ext cx="6442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204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4469-D511-476F-9ED2-592D576A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DE34B-C713-4351-84C1-5A54174A0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9B0AE-6AEB-4F41-B69D-A7E9AAFB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7805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1D3188-2921-4DA4-BF87-483650FC4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636" y="386557"/>
            <a:ext cx="4638675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3C0444-7E6F-4D20-8947-05E67CCD4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636" y="1690688"/>
            <a:ext cx="4638675" cy="131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46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C5AF-44FC-4F3F-9ED7-9B93C3D9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Wiring</a:t>
            </a:r>
          </a:p>
        </p:txBody>
      </p:sp>
    </p:spTree>
    <p:extLst>
      <p:ext uri="{BB962C8B-B14F-4D97-AF65-F5344CB8AC3E}">
        <p14:creationId xmlns:p14="http://schemas.microsoft.com/office/powerpoint/2010/main" val="1669303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86706-84B9-4F0E-B266-428EB191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EXAMPLE CODE FIRST TO MAKE SURE PREPARATION DONE PERFECTLY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3EFA3C-CB50-4040-BE02-853FA9903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" t="17340" r="85806" b="60197"/>
          <a:stretch/>
        </p:blipFill>
        <p:spPr>
          <a:xfrm>
            <a:off x="493072" y="3863704"/>
            <a:ext cx="2377440" cy="22627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F74F736-16CA-4479-9D66-BE35C2EA4C92}"/>
              </a:ext>
            </a:extLst>
          </p:cNvPr>
          <p:cNvSpPr/>
          <p:nvPr/>
        </p:nvSpPr>
        <p:spPr>
          <a:xfrm>
            <a:off x="3108960" y="4583624"/>
            <a:ext cx="1350498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2204D99-C4E5-4AA7-9BE6-AA638B58DEE7}"/>
              </a:ext>
            </a:extLst>
          </p:cNvPr>
          <p:cNvSpPr/>
          <p:nvPr/>
        </p:nvSpPr>
        <p:spPr>
          <a:xfrm rot="10800000">
            <a:off x="3108960" y="5119688"/>
            <a:ext cx="12098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54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D46E-AB4B-4EE1-9687-5D8EB77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48" y="134936"/>
            <a:ext cx="10515600" cy="596583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1F8D41-F9AE-47E2-B246-7C4CD212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8" y="3542267"/>
            <a:ext cx="12182621" cy="3180797"/>
          </a:xfrm>
        </p:spPr>
        <p:txBody>
          <a:bodyPr>
            <a:normAutofit/>
          </a:bodyPr>
          <a:lstStyle/>
          <a:p>
            <a:r>
              <a:rPr lang="en-US" sz="2000" dirty="0"/>
              <a:t>Name : Muhammad </a:t>
            </a:r>
            <a:r>
              <a:rPr lang="en-US" sz="2000" dirty="0" err="1"/>
              <a:t>Husni</a:t>
            </a:r>
            <a:r>
              <a:rPr lang="en-US" sz="2000" dirty="0"/>
              <a:t> </a:t>
            </a:r>
            <a:r>
              <a:rPr lang="en-US" sz="2000" dirty="0" err="1"/>
              <a:t>Muttaqin</a:t>
            </a:r>
            <a:r>
              <a:rPr lang="en-US" sz="2000" dirty="0"/>
              <a:t>, S. Pd. </a:t>
            </a:r>
          </a:p>
          <a:p>
            <a:r>
              <a:rPr lang="en-US" sz="2000" dirty="0"/>
              <a:t>Birth date : 5 June 1998</a:t>
            </a:r>
          </a:p>
          <a:p>
            <a:r>
              <a:rPr lang="en-US" sz="2000" dirty="0"/>
              <a:t>Hometown : Bandung</a:t>
            </a:r>
          </a:p>
          <a:p>
            <a:r>
              <a:rPr lang="en-US" sz="2000" dirty="0"/>
              <a:t>Current Job : python programmer at PT </a:t>
            </a:r>
            <a:r>
              <a:rPr lang="en-US" sz="2000" dirty="0" err="1"/>
              <a:t>Syergie</a:t>
            </a:r>
            <a:r>
              <a:rPr lang="en-US" sz="2000" dirty="0"/>
              <a:t> </a:t>
            </a:r>
            <a:r>
              <a:rPr lang="en-US" sz="2000" dirty="0" err="1"/>
              <a:t>Indoprima</a:t>
            </a:r>
            <a:r>
              <a:rPr lang="en-US" sz="2000" dirty="0"/>
              <a:t> and Founder of </a:t>
            </a:r>
            <a:r>
              <a:rPr lang="en-US" sz="2000" dirty="0" err="1"/>
              <a:t>Ardumeka</a:t>
            </a:r>
            <a:r>
              <a:rPr lang="en-US" sz="2000" dirty="0"/>
              <a:t> Community</a:t>
            </a:r>
          </a:p>
          <a:p>
            <a:r>
              <a:rPr lang="en-US" sz="2000" dirty="0"/>
              <a:t>Experiences :</a:t>
            </a:r>
          </a:p>
          <a:p>
            <a:pPr marL="0" indent="0">
              <a:buNone/>
            </a:pPr>
            <a:r>
              <a:rPr lang="en-US" sz="2000" dirty="0"/>
              <a:t> - 2019 - 2020 : Dynamics Positioning System engineer  on cable ship (PT </a:t>
            </a:r>
            <a:r>
              <a:rPr lang="en-US" sz="2000" dirty="0" err="1"/>
              <a:t>Syergie</a:t>
            </a:r>
            <a:r>
              <a:rPr lang="en-US" sz="2000" dirty="0"/>
              <a:t> </a:t>
            </a:r>
            <a:r>
              <a:rPr lang="en-US" sz="2000" dirty="0" err="1"/>
              <a:t>Indoprima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 - 2021 - 2022  : </a:t>
            </a:r>
            <a:r>
              <a:rPr lang="en-US" sz="2000" dirty="0" err="1"/>
              <a:t>RnD</a:t>
            </a:r>
            <a:r>
              <a:rPr lang="en-US" sz="2000" dirty="0"/>
              <a:t> engineer for Vent-I (PT </a:t>
            </a:r>
            <a:r>
              <a:rPr lang="en-US" sz="2000" dirty="0" err="1"/>
              <a:t>Syergie</a:t>
            </a:r>
            <a:r>
              <a:rPr lang="en-US" sz="2000" dirty="0"/>
              <a:t> </a:t>
            </a:r>
            <a:r>
              <a:rPr lang="en-US" sz="2000" dirty="0" err="1"/>
              <a:t>Automa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- 2022 – now : Python Programmer PT </a:t>
            </a:r>
            <a:r>
              <a:rPr lang="en-US" sz="2000" dirty="0" err="1"/>
              <a:t>Syergie</a:t>
            </a:r>
            <a:r>
              <a:rPr lang="en-US" sz="2000" dirty="0"/>
              <a:t> </a:t>
            </a:r>
            <a:r>
              <a:rPr lang="en-US" sz="2000" dirty="0" err="1"/>
              <a:t>Indoprima</a:t>
            </a:r>
            <a:r>
              <a:rPr lang="en-US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27A0E-C1D3-41BC-900C-870887A59D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664" y="433228"/>
            <a:ext cx="3374083" cy="2529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5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6337-6655-44E2-B628-9BC3DF20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 JOBSHEET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F5768-8B22-4E7F-8FC3-34B87AC61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1743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Digital Output</a:t>
            </a:r>
          </a:p>
          <a:p>
            <a:pPr marL="0" indent="0">
              <a:buNone/>
            </a:pPr>
            <a:r>
              <a:rPr lang="en-US" dirty="0"/>
              <a:t>2. Digital Input</a:t>
            </a:r>
          </a:p>
          <a:p>
            <a:pPr marL="0" indent="0">
              <a:buNone/>
            </a:pPr>
            <a:r>
              <a:rPr lang="en-US" dirty="0"/>
              <a:t>3. Analog Input</a:t>
            </a:r>
          </a:p>
          <a:p>
            <a:pPr marL="0" indent="0">
              <a:buNone/>
            </a:pPr>
            <a:r>
              <a:rPr lang="en-US" dirty="0"/>
              <a:t>4. Analog Output</a:t>
            </a:r>
          </a:p>
          <a:p>
            <a:pPr marL="0" indent="0">
              <a:buNone/>
            </a:pPr>
            <a:r>
              <a:rPr lang="en-US" dirty="0"/>
              <a:t>5.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 </a:t>
            </a:r>
            <a:r>
              <a:rPr lang="en-US" dirty="0" err="1"/>
              <a:t>PyQt</a:t>
            </a:r>
            <a:r>
              <a:rPr lang="en-US" dirty="0"/>
              <a:t> Chart</a:t>
            </a:r>
          </a:p>
          <a:p>
            <a:pPr marL="0" indent="0">
              <a:buNone/>
            </a:pPr>
            <a:r>
              <a:rPr lang="en-US" dirty="0"/>
              <a:t>6.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Tampilan</a:t>
            </a:r>
            <a:r>
              <a:rPr lang="en-US" dirty="0"/>
              <a:t> Halaman</a:t>
            </a:r>
          </a:p>
        </p:txBody>
      </p:sp>
    </p:spTree>
    <p:extLst>
      <p:ext uri="{BB962C8B-B14F-4D97-AF65-F5344CB8AC3E}">
        <p14:creationId xmlns:p14="http://schemas.microsoft.com/office/powerpoint/2010/main" val="3120537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E243-5005-4EC4-8F3F-49641B30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8B9B-751F-43B5-9EEB-4B2D5125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.</a:t>
            </a:r>
            <a:r>
              <a:rPr lang="en-US" sz="6000" dirty="0" err="1"/>
              <a:t>py</a:t>
            </a:r>
            <a:r>
              <a:rPr lang="en-US" sz="6000" dirty="0"/>
              <a:t> </a:t>
            </a:r>
          </a:p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r>
              <a:rPr lang="en-US" sz="6000" dirty="0"/>
              <a:t>.</a:t>
            </a:r>
            <a:r>
              <a:rPr lang="en-US" sz="6000" dirty="0" err="1"/>
              <a:t>qml</a:t>
            </a:r>
            <a:endParaRPr lang="en-US" sz="6000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859C1D-81B4-4AEE-B2B0-88CEBCE2BC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75200" y="1557189"/>
            <a:ext cx="7223760" cy="530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47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46310-5501-4904-A60E-6158D3AC0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019"/>
          </a:xfrm>
        </p:spPr>
        <p:txBody>
          <a:bodyPr/>
          <a:lstStyle/>
          <a:p>
            <a:r>
              <a:rPr lang="en-US" dirty="0"/>
              <a:t>Python base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155E4-1E6D-4BE0-806C-B01FDC226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956"/>
            <a:ext cx="10515600" cy="551453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from PyQt5.QtCore import * </a:t>
            </a:r>
          </a:p>
          <a:p>
            <a:pPr marL="0" indent="0">
              <a:buNone/>
            </a:pPr>
            <a:r>
              <a:rPr lang="en-US" dirty="0"/>
              <a:t>from PyQt5.QtGui import * </a:t>
            </a:r>
          </a:p>
          <a:p>
            <a:pPr marL="0" indent="0">
              <a:buNone/>
            </a:pPr>
            <a:r>
              <a:rPr lang="en-US" dirty="0"/>
              <a:t>from PyQt5.QtQml import * </a:t>
            </a:r>
          </a:p>
          <a:p>
            <a:pPr marL="0" indent="0">
              <a:buNone/>
            </a:pPr>
            <a:r>
              <a:rPr lang="en-US" dirty="0"/>
              <a:t>from PyQt5.QtWidgets import *</a:t>
            </a:r>
          </a:p>
          <a:p>
            <a:pPr marL="0" indent="0">
              <a:buNone/>
            </a:pPr>
            <a:r>
              <a:rPr lang="en-US" dirty="0"/>
              <a:t>from PyQt5.QtQuick import *  </a:t>
            </a:r>
          </a:p>
          <a:p>
            <a:pPr marL="0" indent="0">
              <a:buNone/>
            </a:pPr>
            <a:r>
              <a:rPr lang="en-US" dirty="0"/>
              <a:t>import sys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 table(</a:t>
            </a:r>
            <a:r>
              <a:rPr lang="en-US" dirty="0" err="1"/>
              <a:t>QObject</a:t>
            </a:r>
            <a:r>
              <a:rPr lang="en-US" dirty="0"/>
              <a:t>):    </a:t>
            </a:r>
          </a:p>
          <a:p>
            <a:pPr marL="0" indent="0">
              <a:buNone/>
            </a:pPr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parent = None):</a:t>
            </a:r>
          </a:p>
          <a:p>
            <a:pPr marL="0" indent="0">
              <a:buNone/>
            </a:pPr>
            <a:r>
              <a:rPr lang="en-US" dirty="0"/>
              <a:t>        super().__</a:t>
            </a:r>
            <a:r>
              <a:rPr lang="en-US" dirty="0" err="1"/>
              <a:t>init</a:t>
            </a:r>
            <a:r>
              <a:rPr lang="en-US" dirty="0"/>
              <a:t>__(parent)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self.app</a:t>
            </a:r>
            <a:r>
              <a:rPr lang="en-US" dirty="0"/>
              <a:t> = </a:t>
            </a:r>
            <a:r>
              <a:rPr lang="en-US" dirty="0" err="1"/>
              <a:t>QApplication</a:t>
            </a:r>
            <a:r>
              <a:rPr lang="en-US" dirty="0"/>
              <a:t>(</a:t>
            </a:r>
            <a:r>
              <a:rPr lang="en-US" dirty="0" err="1"/>
              <a:t>sys.argv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self.engine</a:t>
            </a:r>
            <a:r>
              <a:rPr lang="en-US" dirty="0"/>
              <a:t> = </a:t>
            </a:r>
            <a:r>
              <a:rPr lang="en-US" dirty="0" err="1"/>
              <a:t>QQmlApplicationEngine</a:t>
            </a:r>
            <a:r>
              <a:rPr lang="en-US" dirty="0"/>
              <a:t>(self)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self.engine.rootContext</a:t>
            </a:r>
            <a:r>
              <a:rPr lang="en-US" dirty="0"/>
              <a:t>().</a:t>
            </a:r>
            <a:r>
              <a:rPr lang="en-US" dirty="0" err="1"/>
              <a:t>setContextProperty</a:t>
            </a:r>
            <a:r>
              <a:rPr lang="en-US" dirty="0"/>
              <a:t>("backend", self)    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self.engine.load</a:t>
            </a:r>
            <a:r>
              <a:rPr lang="en-US" dirty="0"/>
              <a:t>(</a:t>
            </a:r>
            <a:r>
              <a:rPr lang="en-US" dirty="0" err="1"/>
              <a:t>QUrl</a:t>
            </a:r>
            <a:r>
              <a:rPr lang="en-US" dirty="0"/>
              <a:t>("</a:t>
            </a:r>
            <a:r>
              <a:rPr lang="en-US" dirty="0" err="1"/>
              <a:t>main.qml</a:t>
            </a:r>
            <a:r>
              <a:rPr lang="en-US" dirty="0"/>
              <a:t>"))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sys.exit</a:t>
            </a:r>
            <a:r>
              <a:rPr lang="en-US" dirty="0"/>
              <a:t>(</a:t>
            </a:r>
            <a:r>
              <a:rPr lang="en-US" dirty="0" err="1"/>
              <a:t>self.app.exec</a:t>
            </a:r>
            <a:r>
              <a:rPr lang="en-US" dirty="0"/>
              <a:t>_())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__name__ == "__main__":</a:t>
            </a:r>
          </a:p>
          <a:p>
            <a:pPr marL="0" indent="0">
              <a:buNone/>
            </a:pPr>
            <a:r>
              <a:rPr lang="en-US" dirty="0"/>
              <a:t>    main = table()</a:t>
            </a:r>
          </a:p>
        </p:txBody>
      </p:sp>
    </p:spTree>
    <p:extLst>
      <p:ext uri="{BB962C8B-B14F-4D97-AF65-F5344CB8AC3E}">
        <p14:creationId xmlns:p14="http://schemas.microsoft.com/office/powerpoint/2010/main" val="2234570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5A94-21DF-44CF-A8EF-0F28CC9C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6561"/>
          </a:xfrm>
        </p:spPr>
        <p:txBody>
          <a:bodyPr/>
          <a:lstStyle/>
          <a:p>
            <a:r>
              <a:rPr lang="en-US" dirty="0" err="1"/>
              <a:t>Qml</a:t>
            </a:r>
            <a:r>
              <a:rPr lang="en-US" dirty="0"/>
              <a:t> base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E04F6-5B08-4904-B97B-A37AD4A5F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295"/>
            <a:ext cx="5042095" cy="486866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</a:t>
            </a:r>
            <a:r>
              <a:rPr lang="en-US" dirty="0"/>
              <a:t> 2.12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QtQuick.Window</a:t>
            </a:r>
            <a:r>
              <a:rPr lang="en-US" dirty="0"/>
              <a:t> 2.13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QtQuick.Controls</a:t>
            </a:r>
            <a:r>
              <a:rPr lang="en-US" dirty="0"/>
              <a:t> 2.0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QtQuick.Controls.Styles</a:t>
            </a:r>
            <a:r>
              <a:rPr lang="en-US" dirty="0"/>
              <a:t> 1.4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QtQuick.Extras</a:t>
            </a:r>
            <a:r>
              <a:rPr lang="en-US" dirty="0"/>
              <a:t> 1.4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QtQuick.Extras.Private</a:t>
            </a:r>
            <a:r>
              <a:rPr lang="en-US" dirty="0"/>
              <a:t> 1.0</a:t>
            </a:r>
          </a:p>
          <a:p>
            <a:pPr marL="0" indent="0">
              <a:buNone/>
            </a:pPr>
            <a:r>
              <a:rPr lang="en-US" dirty="0"/>
              <a:t>Window {</a:t>
            </a:r>
          </a:p>
          <a:p>
            <a:pPr marL="0" indent="0">
              <a:buNone/>
            </a:pPr>
            <a:r>
              <a:rPr lang="en-US" dirty="0"/>
              <a:t>	id : root</a:t>
            </a:r>
          </a:p>
          <a:p>
            <a:pPr marL="0" indent="0">
              <a:buNone/>
            </a:pPr>
            <a:r>
              <a:rPr lang="en-US" dirty="0"/>
              <a:t>	width: 400</a:t>
            </a:r>
          </a:p>
          <a:p>
            <a:pPr marL="0" indent="0">
              <a:buNone/>
            </a:pPr>
            <a:r>
              <a:rPr lang="en-US" dirty="0"/>
              <a:t>	height: 400</a:t>
            </a:r>
          </a:p>
          <a:p>
            <a:pPr marL="0" indent="0">
              <a:buNone/>
            </a:pPr>
            <a:r>
              <a:rPr lang="en-US" dirty="0"/>
              <a:t>	title:"</a:t>
            </a:r>
            <a:r>
              <a:rPr lang="en-US" dirty="0" err="1"/>
              <a:t>membuat</a:t>
            </a:r>
            <a:r>
              <a:rPr lang="en-US" dirty="0"/>
              <a:t> windows"</a:t>
            </a:r>
          </a:p>
          <a:p>
            <a:pPr marL="0" indent="0">
              <a:buNone/>
            </a:pPr>
            <a:r>
              <a:rPr lang="en-US" dirty="0"/>
              <a:t>	color : "pink"</a:t>
            </a:r>
          </a:p>
          <a:p>
            <a:pPr marL="0" indent="0">
              <a:buNone/>
            </a:pPr>
            <a:r>
              <a:rPr lang="en-US" dirty="0"/>
              <a:t>    	visible: true</a:t>
            </a:r>
          </a:p>
          <a:p>
            <a:pPr marL="0" indent="0">
              <a:buNone/>
            </a:pPr>
            <a:r>
              <a:rPr lang="en-US" dirty="0"/>
              <a:t>    	//flags: </a:t>
            </a:r>
            <a:r>
              <a:rPr lang="en-US" dirty="0" err="1"/>
              <a:t>Qt.WindowMaximized</a:t>
            </a:r>
            <a:r>
              <a:rPr lang="en-US" dirty="0"/>
              <a:t> //</a:t>
            </a:r>
            <a:r>
              <a:rPr lang="en-US" dirty="0" err="1"/>
              <a:t>Qt.Dialog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7793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3225-0724-4A13-9746-C3B70F8D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A20BE-790C-42F4-A2FC-EA1EE5FBD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Make your windows with your favorite color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70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662B5-7664-42EB-8AD1-54A8247D2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tricks =&gt; color </a:t>
            </a:r>
            <a:r>
              <a:rPr lang="en-US" dirty="0" err="1"/>
              <a:t>pallete</a:t>
            </a:r>
            <a:endParaRPr lang="en-US" dirty="0"/>
          </a:p>
        </p:txBody>
      </p:sp>
      <p:pic>
        <p:nvPicPr>
          <p:cNvPr id="1026" name="Picture 2" descr="Color Palettes for Web, Digital, Blog &amp; Graphic Design with Hexadecimal  Codes - Wondernote">
            <a:extLst>
              <a:ext uri="{FF2B5EF4-FFF2-40B4-BE49-F238E27FC236}">
                <a16:creationId xmlns:a16="http://schemas.microsoft.com/office/drawing/2014/main" id="{A1F4B965-23BF-4791-9B52-F6BA26A6E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68"/>
          <a:stretch/>
        </p:blipFill>
        <p:spPr bwMode="auto">
          <a:xfrm>
            <a:off x="1390356" y="1406769"/>
            <a:ext cx="4349261" cy="528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F69EA1-7D9D-4EEC-86CF-12701FC5CF0A}"/>
              </a:ext>
            </a:extLst>
          </p:cNvPr>
          <p:cNvSpPr/>
          <p:nvPr/>
        </p:nvSpPr>
        <p:spPr>
          <a:xfrm>
            <a:off x="6951391" y="3751124"/>
            <a:ext cx="27224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color : “#FF96C5"</a:t>
            </a:r>
          </a:p>
        </p:txBody>
      </p:sp>
    </p:spTree>
    <p:extLst>
      <p:ext uri="{BB962C8B-B14F-4D97-AF65-F5344CB8AC3E}">
        <p14:creationId xmlns:p14="http://schemas.microsoft.com/office/powerpoint/2010/main" val="3915875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0A21-8F01-4C6C-A233-F5DF655A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text on your window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BE690-0A74-4EA0-B7DA-AD9589CBE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7177" cy="40968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Text{</a:t>
            </a:r>
          </a:p>
          <a:p>
            <a:pPr marL="0" indent="0">
              <a:buNone/>
            </a:pPr>
            <a:r>
              <a:rPr lang="en-US" dirty="0"/>
              <a:t>	id : text1</a:t>
            </a:r>
          </a:p>
          <a:p>
            <a:pPr marL="0" indent="0">
              <a:buNone/>
            </a:pPr>
            <a:r>
              <a:rPr lang="en-US" dirty="0"/>
              <a:t>	x:100</a:t>
            </a:r>
          </a:p>
          <a:p>
            <a:pPr marL="0" indent="0">
              <a:buNone/>
            </a:pPr>
            <a:r>
              <a:rPr lang="en-US" dirty="0"/>
              <a:t>	y:200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text:"Hello</a:t>
            </a:r>
            <a:r>
              <a:rPr lang="en-US" dirty="0"/>
              <a:t> World"</a:t>
            </a:r>
          </a:p>
          <a:p>
            <a:pPr marL="0" indent="0">
              <a:buNone/>
            </a:pPr>
            <a:r>
              <a:rPr lang="en-US" dirty="0"/>
              <a:t>	color: "#00FF00"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font.family</a:t>
            </a:r>
            <a:r>
              <a:rPr lang="en-US" dirty="0"/>
              <a:t>  : "Comic Sans MS"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font.pixelSize</a:t>
            </a:r>
            <a:r>
              <a:rPr lang="en-US" dirty="0"/>
              <a:t>: 35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font.bold</a:t>
            </a:r>
            <a:r>
              <a:rPr lang="en-US" dirty="0"/>
              <a:t> : true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4EFAC-813C-4E25-BAC5-7AA0E3E5FA5C}"/>
              </a:ext>
            </a:extLst>
          </p:cNvPr>
          <p:cNvSpPr txBox="1"/>
          <p:nvPr/>
        </p:nvSpPr>
        <p:spPr>
          <a:xfrm>
            <a:off x="6925994" y="6262042"/>
            <a:ext cx="5158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WRITE YOUR NAME ON YOUR WINDOW</a:t>
            </a:r>
          </a:p>
        </p:txBody>
      </p:sp>
    </p:spTree>
    <p:extLst>
      <p:ext uri="{BB962C8B-B14F-4D97-AF65-F5344CB8AC3E}">
        <p14:creationId xmlns:p14="http://schemas.microsoft.com/office/powerpoint/2010/main" val="411909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85E2-E46E-4F4F-91F7-B98A4FFC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buttons on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87AA-0F17-421A-A374-2309C1BFB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Button {</a:t>
            </a:r>
          </a:p>
          <a:p>
            <a:pPr marL="0" indent="0">
              <a:buNone/>
            </a:pPr>
            <a:r>
              <a:rPr lang="en-US" dirty="0"/>
              <a:t>		id: button1</a:t>
            </a:r>
          </a:p>
          <a:p>
            <a:pPr marL="0" indent="0">
              <a:buNone/>
            </a:pPr>
            <a:r>
              <a:rPr lang="en-US" dirty="0"/>
              <a:t>		x :100</a:t>
            </a:r>
          </a:p>
          <a:p>
            <a:pPr marL="0" indent="0">
              <a:buNone/>
            </a:pPr>
            <a:r>
              <a:rPr lang="en-US" dirty="0"/>
              <a:t>		y :200</a:t>
            </a:r>
          </a:p>
          <a:p>
            <a:pPr marL="0" indent="0">
              <a:buNone/>
            </a:pPr>
            <a:r>
              <a:rPr lang="en-US" dirty="0"/>
              <a:t>		text: "button1"		</a:t>
            </a:r>
          </a:p>
          <a:p>
            <a:pPr marL="0" indent="0">
              <a:buNone/>
            </a:pPr>
            <a:r>
              <a:rPr lang="en-US" dirty="0"/>
              <a:t>		palette {</a:t>
            </a:r>
          </a:p>
          <a:p>
            <a:pPr marL="0" indent="0">
              <a:buNone/>
            </a:pPr>
            <a:r>
              <a:rPr lang="en-US" dirty="0"/>
              <a:t>        		button: "#00FF00"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buttonText</a:t>
            </a:r>
            <a:r>
              <a:rPr lang="en-US" dirty="0"/>
              <a:t>: "black"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onClicked</a:t>
            </a:r>
            <a:r>
              <a:rPr lang="en-US" dirty="0"/>
              <a:t>:{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216BF-6CCE-4FA1-9404-8C2C344453A6}"/>
              </a:ext>
            </a:extLst>
          </p:cNvPr>
          <p:cNvSpPr txBox="1"/>
          <p:nvPr/>
        </p:nvSpPr>
        <p:spPr>
          <a:xfrm>
            <a:off x="6925994" y="6262042"/>
            <a:ext cx="5158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THREE BUTTONS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0C91EA3-E629-4476-9F4A-C60964A3B2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1543781"/>
            <a:ext cx="3932463" cy="4368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562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BC9B9-462B-4D85-903B-42A41FB6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picture on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A6FA7-DCBD-4EDB-A721-56214E79C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Image{</a:t>
            </a:r>
          </a:p>
          <a:p>
            <a:pPr marL="0" indent="0">
              <a:buNone/>
            </a:pPr>
            <a:r>
              <a:rPr lang="en-US" dirty="0"/>
              <a:t>	x:50</a:t>
            </a:r>
          </a:p>
          <a:p>
            <a:pPr marL="0" indent="0">
              <a:buNone/>
            </a:pPr>
            <a:r>
              <a:rPr lang="en-US" dirty="0"/>
              <a:t>	y:0</a:t>
            </a:r>
          </a:p>
          <a:p>
            <a:pPr marL="0" indent="0">
              <a:buNone/>
            </a:pPr>
            <a:r>
              <a:rPr lang="en-US" dirty="0"/>
              <a:t>	width : 250</a:t>
            </a:r>
          </a:p>
          <a:p>
            <a:pPr marL="0" indent="0">
              <a:buNone/>
            </a:pPr>
            <a:r>
              <a:rPr lang="en-US" dirty="0"/>
              <a:t>	height : 250</a:t>
            </a:r>
          </a:p>
          <a:p>
            <a:pPr marL="0" indent="0">
              <a:buNone/>
            </a:pPr>
            <a:r>
              <a:rPr lang="en-US" dirty="0"/>
              <a:t>	source: "arduino.png"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9C50A-C1D0-40F1-8349-518EC00B1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113" y="1690688"/>
            <a:ext cx="4613230" cy="4979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279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62FF-D75D-496A-A278-73659DB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slider on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B3E76-5A68-4814-B0EA-B3E127270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Slider {</a:t>
            </a:r>
          </a:p>
          <a:p>
            <a:pPr marL="0" indent="0">
              <a:buNone/>
            </a:pPr>
            <a:r>
              <a:rPr lang="en-US" dirty="0"/>
              <a:t>		id: slider1</a:t>
            </a:r>
          </a:p>
          <a:p>
            <a:pPr marL="0" indent="0">
              <a:buNone/>
            </a:pPr>
            <a:r>
              <a:rPr lang="en-US" dirty="0"/>
              <a:t>		x:0</a:t>
            </a:r>
          </a:p>
          <a:p>
            <a:pPr marL="0" indent="0">
              <a:buNone/>
            </a:pPr>
            <a:r>
              <a:rPr lang="en-US" dirty="0"/>
              <a:t>		y:150</a:t>
            </a:r>
          </a:p>
          <a:p>
            <a:pPr marL="0" indent="0">
              <a:buNone/>
            </a:pPr>
            <a:r>
              <a:rPr lang="en-US" dirty="0"/>
              <a:t>		height: 20</a:t>
            </a:r>
          </a:p>
          <a:p>
            <a:pPr marL="0" indent="0">
              <a:buNone/>
            </a:pPr>
            <a:r>
              <a:rPr lang="en-US" dirty="0"/>
              <a:t>		width: 300</a:t>
            </a:r>
          </a:p>
          <a:p>
            <a:pPr marL="0" indent="0">
              <a:buNone/>
            </a:pPr>
            <a:r>
              <a:rPr lang="en-US" dirty="0"/>
              <a:t>		value: 0</a:t>
            </a:r>
          </a:p>
          <a:p>
            <a:pPr marL="0" indent="0">
              <a:buNone/>
            </a:pPr>
            <a:r>
              <a:rPr lang="en-US" dirty="0"/>
              <a:t>		from:10</a:t>
            </a:r>
          </a:p>
          <a:p>
            <a:pPr marL="0" indent="0">
              <a:buNone/>
            </a:pPr>
            <a:r>
              <a:rPr lang="en-US" dirty="0"/>
              <a:t>		to: 255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stepSize</a:t>
            </a:r>
            <a:r>
              <a:rPr lang="en-US" dirty="0"/>
              <a:t>: 5</a:t>
            </a:r>
          </a:p>
          <a:p>
            <a:pPr marL="0" indent="0">
              <a:buNone/>
            </a:pPr>
            <a:r>
              <a:rPr lang="en-US" dirty="0"/>
              <a:t>		orientation: </a:t>
            </a:r>
            <a:r>
              <a:rPr lang="en-US" dirty="0" err="1"/>
              <a:t>Qt.Horizontal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onValueChanged</a:t>
            </a:r>
            <a:r>
              <a:rPr lang="en-US" dirty="0"/>
              <a:t>: {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9CC32CF0-FF91-46D6-A3B6-132384E81A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239" y="1878966"/>
            <a:ext cx="3958568" cy="4244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2330-6CBA-4C79-A04A-66F7241F8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HMI SCADA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FF0A7-2C32-4104-B903-22F95B90B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9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61D52-16BD-406B-83BE-DFBF6370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gauge on your window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5260D3-F5E3-4304-9DE6-4073C0A118F9}"/>
              </a:ext>
            </a:extLst>
          </p:cNvPr>
          <p:cNvSpPr/>
          <p:nvPr/>
        </p:nvSpPr>
        <p:spPr>
          <a:xfrm>
            <a:off x="164123" y="1502688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Gauge {</a:t>
            </a:r>
          </a:p>
          <a:p>
            <a:r>
              <a:rPr lang="en-US" dirty="0"/>
              <a:t>		id : gauge2</a:t>
            </a:r>
          </a:p>
          <a:p>
            <a:r>
              <a:rPr lang="en-US" dirty="0"/>
              <a:t>		x: 300</a:t>
            </a:r>
          </a:p>
          <a:p>
            <a:r>
              <a:rPr lang="en-US" dirty="0"/>
              <a:t>		y: 70</a:t>
            </a:r>
          </a:p>
          <a:p>
            <a:r>
              <a:rPr lang="en-US" dirty="0"/>
              <a:t>		height : 250</a:t>
            </a:r>
          </a:p>
          <a:p>
            <a:r>
              <a:rPr lang="en-US" dirty="0"/>
              <a:t>		width : 250</a:t>
            </a:r>
          </a:p>
          <a:p>
            <a:r>
              <a:rPr lang="en-US" dirty="0"/>
              <a:t>		</a:t>
            </a:r>
            <a:r>
              <a:rPr lang="en-US" dirty="0" err="1"/>
              <a:t>minimumValue</a:t>
            </a:r>
            <a:r>
              <a:rPr lang="en-US" dirty="0"/>
              <a:t>: 0</a:t>
            </a:r>
          </a:p>
          <a:p>
            <a:r>
              <a:rPr lang="en-US" dirty="0"/>
              <a:t>		value: 50</a:t>
            </a:r>
          </a:p>
          <a:p>
            <a:r>
              <a:rPr lang="en-US" dirty="0"/>
              <a:t>		</a:t>
            </a:r>
            <a:r>
              <a:rPr lang="en-US" dirty="0" err="1"/>
              <a:t>maximumValue</a:t>
            </a:r>
            <a:r>
              <a:rPr lang="en-US" dirty="0"/>
              <a:t>: 100</a:t>
            </a:r>
          </a:p>
          <a:p>
            <a:r>
              <a:rPr lang="en-US" dirty="0"/>
              <a:t>		</a:t>
            </a:r>
            <a:r>
              <a:rPr lang="en-US" dirty="0" err="1"/>
              <a:t>tickmarkStepSize</a:t>
            </a:r>
            <a:r>
              <a:rPr lang="en-US" dirty="0"/>
              <a:t>: 20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style: </a:t>
            </a:r>
            <a:r>
              <a:rPr lang="en-US" dirty="0" err="1"/>
              <a:t>GaugeStyle</a:t>
            </a:r>
            <a:r>
              <a:rPr lang="en-US" dirty="0"/>
              <a:t> {</a:t>
            </a:r>
          </a:p>
          <a:p>
            <a:r>
              <a:rPr lang="en-US" dirty="0"/>
              <a:t>			</a:t>
            </a:r>
          </a:p>
          <a:p>
            <a:r>
              <a:rPr lang="en-US" dirty="0"/>
              <a:t>			</a:t>
            </a:r>
            <a:r>
              <a:rPr lang="en-US" dirty="0" err="1"/>
              <a:t>valueBar</a:t>
            </a:r>
            <a:r>
              <a:rPr lang="en-US" dirty="0"/>
              <a:t>: Rectangle {</a:t>
            </a:r>
          </a:p>
          <a:p>
            <a:r>
              <a:rPr lang="en-US" dirty="0"/>
              <a:t>				color: "#e85d08"</a:t>
            </a:r>
          </a:p>
          <a:p>
            <a:r>
              <a:rPr lang="en-US" dirty="0"/>
              <a:t>				</a:t>
            </a:r>
            <a:r>
              <a:rPr lang="en-US" dirty="0" err="1"/>
              <a:t>implicitWidth</a:t>
            </a:r>
            <a:r>
              <a:rPr lang="en-US" dirty="0"/>
              <a:t>: 16</a:t>
            </a:r>
          </a:p>
          <a:p>
            <a:r>
              <a:rPr lang="en-US" dirty="0"/>
              <a:t>			}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104C7-C2D2-48ED-8E2C-B131D1D34A3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t="1446" r="1390" b="1634"/>
          <a:stretch/>
        </p:blipFill>
        <p:spPr bwMode="auto">
          <a:xfrm>
            <a:off x="6854546" y="1799771"/>
            <a:ext cx="4225115" cy="45438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66668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5461A-133F-40D7-8230-8A48CE61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circular gauge on your window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791F4E-57F8-4946-BE24-E804014E6455}"/>
              </a:ext>
            </a:extLst>
          </p:cNvPr>
          <p:cNvSpPr/>
          <p:nvPr/>
        </p:nvSpPr>
        <p:spPr>
          <a:xfrm>
            <a:off x="838200" y="1868049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CircularGauge</a:t>
            </a:r>
            <a:r>
              <a:rPr lang="en-US" dirty="0"/>
              <a:t> {</a:t>
            </a:r>
          </a:p>
          <a:p>
            <a:r>
              <a:rPr lang="en-US" dirty="0"/>
              <a:t>		id : gauge1</a:t>
            </a:r>
          </a:p>
          <a:p>
            <a:r>
              <a:rPr lang="en-US" dirty="0"/>
              <a:t>		x: 10</a:t>
            </a:r>
          </a:p>
          <a:p>
            <a:r>
              <a:rPr lang="en-US" dirty="0"/>
              <a:t>		y: 70</a:t>
            </a:r>
          </a:p>
          <a:p>
            <a:r>
              <a:rPr lang="en-US" dirty="0"/>
              <a:t>		height : 250</a:t>
            </a:r>
          </a:p>
          <a:p>
            <a:r>
              <a:rPr lang="en-US" dirty="0"/>
              <a:t>		width : 250</a:t>
            </a:r>
          </a:p>
          <a:p>
            <a:r>
              <a:rPr lang="en-US" dirty="0"/>
              <a:t>		value: 0</a:t>
            </a:r>
          </a:p>
          <a:p>
            <a:r>
              <a:rPr lang="en-US" dirty="0"/>
              <a:t>		</a:t>
            </a:r>
            <a:r>
              <a:rPr lang="en-US" dirty="0" err="1"/>
              <a:t>minimumValue</a:t>
            </a:r>
            <a:r>
              <a:rPr lang="en-US" dirty="0"/>
              <a:t>: 0</a:t>
            </a:r>
          </a:p>
          <a:p>
            <a:r>
              <a:rPr lang="en-US" dirty="0"/>
              <a:t>		</a:t>
            </a:r>
            <a:r>
              <a:rPr lang="en-US" dirty="0" err="1"/>
              <a:t>maximumValue</a:t>
            </a:r>
            <a:r>
              <a:rPr lang="en-US" dirty="0"/>
              <a:t>: 100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style: </a:t>
            </a:r>
            <a:r>
              <a:rPr lang="en-US" dirty="0" err="1"/>
              <a:t>CircularGaugeStyle</a:t>
            </a:r>
            <a:r>
              <a:rPr lang="en-US" dirty="0"/>
              <a:t> {</a:t>
            </a:r>
          </a:p>
          <a:p>
            <a:r>
              <a:rPr lang="en-US" dirty="0"/>
              <a:t>			</a:t>
            </a:r>
            <a:r>
              <a:rPr lang="en-US" dirty="0" err="1"/>
              <a:t>labelStepSize</a:t>
            </a:r>
            <a:r>
              <a:rPr lang="en-US" dirty="0"/>
              <a:t>: 10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665E7-EE68-454F-ADA3-FF5D7EBB153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t="1446" r="1390" b="1634"/>
          <a:stretch/>
        </p:blipFill>
        <p:spPr bwMode="auto">
          <a:xfrm>
            <a:off x="6096000" y="1868049"/>
            <a:ext cx="4078514" cy="43862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60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A6581-BE7E-45A4-BD59-CDCC5B35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tricks =&gt; grouping using Rectangle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2A40BF-CCBB-471D-9F09-B268759961BB}"/>
              </a:ext>
            </a:extLst>
          </p:cNvPr>
          <p:cNvSpPr/>
          <p:nvPr/>
        </p:nvSpPr>
        <p:spPr>
          <a:xfrm>
            <a:off x="696687" y="2305095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Rectangle{</a:t>
            </a:r>
          </a:p>
          <a:p>
            <a:r>
              <a:rPr lang="en-US" dirty="0"/>
              <a:t>	x: 200</a:t>
            </a:r>
          </a:p>
          <a:p>
            <a:r>
              <a:rPr lang="en-US" dirty="0"/>
              <a:t>	y:0</a:t>
            </a:r>
          </a:p>
          <a:p>
            <a:r>
              <a:rPr lang="en-US" dirty="0"/>
              <a:t>	width : 600</a:t>
            </a:r>
          </a:p>
          <a:p>
            <a:r>
              <a:rPr lang="en-US" dirty="0"/>
              <a:t>	height : 130</a:t>
            </a:r>
          </a:p>
          <a:p>
            <a:r>
              <a:rPr lang="en-US" dirty="0"/>
              <a:t>	color : "#122e55"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//insert your QML Component inside here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BBBE1-6F2F-4F7F-B404-50878F56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314" y="1914821"/>
            <a:ext cx="3408136" cy="439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38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D334-6775-4F22-9C61-81E21DEA7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python with </a:t>
            </a:r>
            <a:r>
              <a:rPr lang="en-US" dirty="0" err="1"/>
              <a:t>qml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0808E9-4F53-4CA9-9449-BA68C83ED0A3}"/>
              </a:ext>
            </a:extLst>
          </p:cNvPr>
          <p:cNvSpPr/>
          <p:nvPr/>
        </p:nvSpPr>
        <p:spPr>
          <a:xfrm>
            <a:off x="0" y="1843326"/>
            <a:ext cx="636328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class table(</a:t>
            </a:r>
            <a:r>
              <a:rPr lang="en-US" dirty="0" err="1"/>
              <a:t>QObject</a:t>
            </a:r>
            <a:r>
              <a:rPr lang="en-US" dirty="0"/>
              <a:t>):    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parent = None):</a:t>
            </a:r>
          </a:p>
          <a:p>
            <a:r>
              <a:rPr lang="en-US" dirty="0"/>
              <a:t>        super().__</a:t>
            </a:r>
            <a:r>
              <a:rPr lang="en-US" dirty="0" err="1"/>
              <a:t>init</a:t>
            </a:r>
            <a:r>
              <a:rPr lang="en-US" dirty="0"/>
              <a:t>__(parent)</a:t>
            </a:r>
          </a:p>
          <a:p>
            <a:r>
              <a:rPr lang="en-US" dirty="0"/>
              <a:t>        </a:t>
            </a:r>
            <a:r>
              <a:rPr lang="en-US" dirty="0" err="1"/>
              <a:t>self.app</a:t>
            </a:r>
            <a:r>
              <a:rPr lang="en-US" dirty="0"/>
              <a:t> = </a:t>
            </a:r>
            <a:r>
              <a:rPr lang="en-US" dirty="0" err="1"/>
              <a:t>QApplication</a:t>
            </a:r>
            <a:r>
              <a:rPr lang="en-US" dirty="0"/>
              <a:t>(</a:t>
            </a:r>
            <a:r>
              <a:rPr lang="en-US" dirty="0" err="1"/>
              <a:t>sys.argv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  <a:r>
              <a:rPr lang="en-US" dirty="0" err="1"/>
              <a:t>self.engine</a:t>
            </a:r>
            <a:r>
              <a:rPr lang="en-US" dirty="0"/>
              <a:t> = </a:t>
            </a:r>
            <a:r>
              <a:rPr lang="en-US" dirty="0" err="1"/>
              <a:t>QQmlApplicationEngine</a:t>
            </a:r>
            <a:r>
              <a:rPr lang="en-US" dirty="0"/>
              <a:t>(self)</a:t>
            </a:r>
          </a:p>
          <a:p>
            <a:r>
              <a:rPr lang="en-US" dirty="0"/>
              <a:t>        </a:t>
            </a:r>
            <a:r>
              <a:rPr lang="en-US" dirty="0" err="1"/>
              <a:t>self.engine.rootContext</a:t>
            </a:r>
            <a:r>
              <a:rPr lang="en-US" dirty="0"/>
              <a:t>().</a:t>
            </a:r>
            <a:r>
              <a:rPr lang="en-US" dirty="0" err="1"/>
              <a:t>setContextProperty</a:t>
            </a:r>
            <a:r>
              <a:rPr lang="en-US" dirty="0"/>
              <a:t>("backend", self)    </a:t>
            </a:r>
          </a:p>
          <a:p>
            <a:r>
              <a:rPr lang="en-US" dirty="0"/>
              <a:t>        </a:t>
            </a:r>
            <a:r>
              <a:rPr lang="en-US" dirty="0" err="1"/>
              <a:t>self.engine.load</a:t>
            </a:r>
            <a:r>
              <a:rPr lang="en-US" dirty="0"/>
              <a:t>(</a:t>
            </a:r>
            <a:r>
              <a:rPr lang="en-US" dirty="0" err="1"/>
              <a:t>QUrl</a:t>
            </a:r>
            <a:r>
              <a:rPr lang="en-US" dirty="0"/>
              <a:t>("</a:t>
            </a:r>
            <a:r>
              <a:rPr lang="en-US" dirty="0" err="1"/>
              <a:t>main.qml</a:t>
            </a:r>
            <a:r>
              <a:rPr lang="en-US" dirty="0"/>
              <a:t>"))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    ##############TOMBOL QML  KE PYTHON ##########</a:t>
            </a:r>
          </a:p>
          <a:p>
            <a:r>
              <a:rPr lang="en-US" dirty="0"/>
              <a:t>    @</a:t>
            </a:r>
            <a:r>
              <a:rPr lang="en-US" dirty="0" err="1"/>
              <a:t>pyqtSlot</a:t>
            </a:r>
            <a:r>
              <a:rPr lang="en-US" dirty="0"/>
              <a:t>(str)</a:t>
            </a:r>
          </a:p>
          <a:p>
            <a:r>
              <a:rPr lang="en-US" dirty="0"/>
              <a:t>    def button1(self, message):</a:t>
            </a:r>
          </a:p>
          <a:p>
            <a:r>
              <a:rPr lang="en-US" dirty="0"/>
              <a:t>        print(message)</a:t>
            </a:r>
          </a:p>
          <a:p>
            <a:r>
              <a:rPr lang="en-US" dirty="0"/>
              <a:t>    ##########SLIDER QML KE PYTHON###################</a:t>
            </a:r>
          </a:p>
          <a:p>
            <a:r>
              <a:rPr lang="en-US" dirty="0"/>
              <a:t>    @</a:t>
            </a:r>
            <a:r>
              <a:rPr lang="en-US" dirty="0" err="1"/>
              <a:t>pyqtSlot</a:t>
            </a:r>
            <a:r>
              <a:rPr lang="en-US" dirty="0"/>
              <a:t>(str)</a:t>
            </a:r>
          </a:p>
          <a:p>
            <a:r>
              <a:rPr lang="en-US" dirty="0"/>
              <a:t>    def </a:t>
            </a:r>
            <a:r>
              <a:rPr lang="en-US" dirty="0" err="1"/>
              <a:t>analog_output</a:t>
            </a:r>
            <a:r>
              <a:rPr lang="en-US" dirty="0"/>
              <a:t>(self, message):</a:t>
            </a:r>
          </a:p>
          <a:p>
            <a:r>
              <a:rPr lang="en-US" dirty="0"/>
              <a:t>        print(message)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9D9FA0-9BAF-4B0D-B7DC-C9C603EC2255}"/>
              </a:ext>
            </a:extLst>
          </p:cNvPr>
          <p:cNvSpPr/>
          <p:nvPr/>
        </p:nvSpPr>
        <p:spPr>
          <a:xfrm>
            <a:off x="7289410" y="2787968"/>
            <a:ext cx="5005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Button {</a:t>
            </a:r>
          </a:p>
          <a:p>
            <a:r>
              <a:rPr lang="en-US" dirty="0"/>
              <a:t>…….</a:t>
            </a:r>
          </a:p>
          <a:p>
            <a:r>
              <a:rPr lang="en-US" dirty="0" err="1"/>
              <a:t>onClicked</a:t>
            </a:r>
            <a:r>
              <a:rPr lang="en-US" dirty="0"/>
              <a:t>:{</a:t>
            </a:r>
          </a:p>
          <a:p>
            <a:r>
              <a:rPr lang="en-US" dirty="0"/>
              <a:t>						backend.button1("clicked")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8516F-451E-4B42-B3CA-789E2751EBFA}"/>
              </a:ext>
            </a:extLst>
          </p:cNvPr>
          <p:cNvSpPr txBox="1"/>
          <p:nvPr/>
        </p:nvSpPr>
        <p:spPr>
          <a:xfrm>
            <a:off x="4475870" y="1367522"/>
            <a:ext cx="562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Python &lt;= QML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0BA234-DFBC-4BAE-A725-CAFE967C38E3}"/>
              </a:ext>
            </a:extLst>
          </p:cNvPr>
          <p:cNvSpPr/>
          <p:nvPr/>
        </p:nvSpPr>
        <p:spPr>
          <a:xfrm>
            <a:off x="7289409" y="4900910"/>
            <a:ext cx="5005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Slider {</a:t>
            </a:r>
          </a:p>
          <a:p>
            <a:r>
              <a:rPr lang="en-US" dirty="0"/>
              <a:t>…….</a:t>
            </a:r>
          </a:p>
          <a:p>
            <a:r>
              <a:rPr lang="en-US" dirty="0" err="1"/>
              <a:t>onValueChanged</a:t>
            </a:r>
            <a:r>
              <a:rPr lang="en-US" dirty="0"/>
              <a:t>:{</a:t>
            </a:r>
          </a:p>
          <a:p>
            <a:r>
              <a:rPr lang="en-US" dirty="0"/>
              <a:t>						backend.button1("clicked")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9618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08188-859F-4FE5-8630-A993D0DC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python with </a:t>
            </a:r>
            <a:r>
              <a:rPr lang="en-US" dirty="0" err="1"/>
              <a:t>qml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5B499-C43D-46D5-B5EC-0175AE4106F7}"/>
              </a:ext>
            </a:extLst>
          </p:cNvPr>
          <p:cNvSpPr txBox="1"/>
          <p:nvPr/>
        </p:nvSpPr>
        <p:spPr>
          <a:xfrm>
            <a:off x="4475870" y="1367522"/>
            <a:ext cx="562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Python =&gt; QML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1E72FB-15FC-48A6-8374-205A192BED8A}"/>
              </a:ext>
            </a:extLst>
          </p:cNvPr>
          <p:cNvSpPr/>
          <p:nvPr/>
        </p:nvSpPr>
        <p:spPr>
          <a:xfrm>
            <a:off x="6451210" y="2693085"/>
            <a:ext cx="574079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Timer{</a:t>
            </a:r>
          </a:p>
          <a:p>
            <a:r>
              <a:rPr lang="en-US" dirty="0"/>
              <a:t>		</a:t>
            </a:r>
            <a:r>
              <a:rPr lang="en-US" dirty="0" err="1"/>
              <a:t>id:transferdata</a:t>
            </a:r>
            <a:endParaRPr lang="en-US" dirty="0"/>
          </a:p>
          <a:p>
            <a:r>
              <a:rPr lang="en-US" dirty="0"/>
              <a:t>		interval: 50</a:t>
            </a:r>
          </a:p>
          <a:p>
            <a:r>
              <a:rPr lang="en-US" dirty="0"/>
              <a:t>		repeat: true</a:t>
            </a:r>
          </a:p>
          <a:p>
            <a:r>
              <a:rPr lang="en-US" dirty="0"/>
              <a:t>		running: true</a:t>
            </a:r>
          </a:p>
          <a:p>
            <a:r>
              <a:rPr lang="en-US" dirty="0"/>
              <a:t>		</a:t>
            </a:r>
            <a:r>
              <a:rPr lang="en-US" dirty="0" err="1"/>
              <a:t>onTriggered</a:t>
            </a:r>
            <a:r>
              <a:rPr lang="en-US" dirty="0"/>
              <a:t>: {</a:t>
            </a:r>
          </a:p>
          <a:p>
            <a:r>
              <a:rPr lang="en-US" dirty="0"/>
              <a:t>		</a:t>
            </a:r>
            <a:r>
              <a:rPr lang="en-US" dirty="0" err="1"/>
              <a:t>pot_val.text</a:t>
            </a:r>
            <a:r>
              <a:rPr lang="en-US" dirty="0"/>
              <a:t> = </a:t>
            </a:r>
            <a:r>
              <a:rPr lang="en-US" dirty="0" err="1"/>
              <a:t>backend.get_analog</a:t>
            </a:r>
            <a:r>
              <a:rPr lang="en-US" dirty="0"/>
              <a:t>()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E42608-495A-41FE-BE8E-D9FA3E008F5B}"/>
              </a:ext>
            </a:extLst>
          </p:cNvPr>
          <p:cNvSpPr/>
          <p:nvPr/>
        </p:nvSpPr>
        <p:spPr>
          <a:xfrm>
            <a:off x="355210" y="35240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##########KIRIM DATA ANALOG KE GAUGE##############</a:t>
            </a:r>
          </a:p>
          <a:p>
            <a:r>
              <a:rPr lang="en-US" dirty="0"/>
              <a:t>    @</a:t>
            </a:r>
            <a:r>
              <a:rPr lang="en-US" dirty="0" err="1"/>
              <a:t>pyqtSlot</a:t>
            </a:r>
            <a:r>
              <a:rPr lang="en-US" dirty="0"/>
              <a:t>(result=float)</a:t>
            </a:r>
          </a:p>
          <a:p>
            <a:r>
              <a:rPr lang="en-US" dirty="0"/>
              <a:t>    def </a:t>
            </a:r>
            <a:r>
              <a:rPr lang="en-US" dirty="0" err="1"/>
              <a:t>get_analog</a:t>
            </a:r>
            <a:r>
              <a:rPr lang="en-US" dirty="0"/>
              <a:t>(self):  return analog</a:t>
            </a:r>
          </a:p>
        </p:txBody>
      </p:sp>
    </p:spTree>
    <p:extLst>
      <p:ext uri="{BB962C8B-B14F-4D97-AF65-F5344CB8AC3E}">
        <p14:creationId xmlns:p14="http://schemas.microsoft.com/office/powerpoint/2010/main" val="629500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2F6C-EE11-4455-B83B-784DE69A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to Arduino Data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CA68-4113-467B-B9DC-AE392767B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Preparations :</a:t>
            </a:r>
          </a:p>
          <a:p>
            <a:pPr>
              <a:buFontTx/>
              <a:buChar char="-"/>
            </a:pPr>
            <a:r>
              <a:rPr lang="en-US" dirty="0"/>
              <a:t>Make sure the wiring was correct</a:t>
            </a:r>
          </a:p>
          <a:p>
            <a:pPr>
              <a:buFontTx/>
              <a:buChar char="-"/>
            </a:pPr>
            <a:r>
              <a:rPr lang="en-US" dirty="0"/>
              <a:t>Make sure the COM was detected, if not you must install CH340 driver</a:t>
            </a:r>
          </a:p>
          <a:p>
            <a:pPr marL="0" indent="0">
              <a:buNone/>
            </a:pPr>
            <a:r>
              <a:rPr lang="en-US" dirty="0"/>
              <a:t>- Upload “FIRMWARE.INO” to your Arduino</a:t>
            </a:r>
          </a:p>
          <a:p>
            <a:pPr marL="0" indent="0">
              <a:buNone/>
            </a:pPr>
            <a:r>
              <a:rPr lang="en-US" dirty="0"/>
              <a:t>- Test by using the my example code</a:t>
            </a:r>
          </a:p>
        </p:txBody>
      </p:sp>
    </p:spTree>
    <p:extLst>
      <p:ext uri="{BB962C8B-B14F-4D97-AF65-F5344CB8AC3E}">
        <p14:creationId xmlns:p14="http://schemas.microsoft.com/office/powerpoint/2010/main" val="1896874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1D4C7-AA6B-4D01-93B2-D677C3BE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Port scan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C21271-AE5E-4A46-8597-9AF492506729}"/>
              </a:ext>
            </a:extLst>
          </p:cNvPr>
          <p:cNvSpPr/>
          <p:nvPr/>
        </p:nvSpPr>
        <p:spPr>
          <a:xfrm>
            <a:off x="838200" y="1229896"/>
            <a:ext cx="860004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print ("select your </a:t>
            </a:r>
            <a:r>
              <a:rPr lang="en-US" sz="1200" dirty="0" err="1"/>
              <a:t>arduino</a:t>
            </a:r>
            <a:r>
              <a:rPr lang="en-US" sz="1200" dirty="0"/>
              <a:t> port:")</a:t>
            </a:r>
          </a:p>
          <a:p>
            <a:endParaRPr lang="en-US" sz="1200" dirty="0"/>
          </a:p>
          <a:p>
            <a:r>
              <a:rPr lang="en-US" sz="1200" dirty="0"/>
              <a:t>def </a:t>
            </a:r>
            <a:r>
              <a:rPr lang="en-US" sz="1200" dirty="0" err="1"/>
              <a:t>serial_ports</a:t>
            </a:r>
            <a:r>
              <a:rPr lang="en-US" sz="1200" dirty="0"/>
              <a:t>():</a:t>
            </a:r>
          </a:p>
          <a:p>
            <a:r>
              <a:rPr lang="en-US" sz="1200" dirty="0"/>
              <a:t>    </a:t>
            </a:r>
          </a:p>
          <a:p>
            <a:r>
              <a:rPr lang="en-US" sz="1200" dirty="0"/>
              <a:t>    if </a:t>
            </a:r>
            <a:r>
              <a:rPr lang="en-US" sz="1200" dirty="0" err="1"/>
              <a:t>sys.platform.startswith</a:t>
            </a:r>
            <a:r>
              <a:rPr lang="en-US" sz="1200" dirty="0"/>
              <a:t>('win'):</a:t>
            </a:r>
          </a:p>
          <a:p>
            <a:r>
              <a:rPr lang="en-US" sz="1200" dirty="0"/>
              <a:t>        ports = ['COM%s' % (</a:t>
            </a:r>
            <a:r>
              <a:rPr lang="en-US" sz="1200" dirty="0" err="1"/>
              <a:t>i</a:t>
            </a:r>
            <a:r>
              <a:rPr lang="en-US" sz="1200" dirty="0"/>
              <a:t> + 1) for </a:t>
            </a:r>
            <a:r>
              <a:rPr lang="en-US" sz="1200" dirty="0" err="1"/>
              <a:t>i</a:t>
            </a:r>
            <a:r>
              <a:rPr lang="en-US" sz="1200" dirty="0"/>
              <a:t> in range(256)]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elif</a:t>
            </a:r>
            <a:r>
              <a:rPr lang="en-US" sz="1200" dirty="0"/>
              <a:t> </a:t>
            </a:r>
            <a:r>
              <a:rPr lang="en-US" sz="1200" dirty="0" err="1"/>
              <a:t>sys.platform.startswith</a:t>
            </a:r>
            <a:r>
              <a:rPr lang="en-US" sz="1200" dirty="0"/>
              <a:t>('</a:t>
            </a:r>
            <a:r>
              <a:rPr lang="en-US" sz="1200" dirty="0" err="1"/>
              <a:t>linux</a:t>
            </a:r>
            <a:r>
              <a:rPr lang="en-US" sz="1200" dirty="0"/>
              <a:t>') or </a:t>
            </a:r>
            <a:r>
              <a:rPr lang="en-US" sz="1200" dirty="0" err="1"/>
              <a:t>sys.platform.startswith</a:t>
            </a:r>
            <a:r>
              <a:rPr lang="en-US" sz="1200" dirty="0"/>
              <a:t>('</a:t>
            </a:r>
            <a:r>
              <a:rPr lang="en-US" sz="1200" dirty="0" err="1"/>
              <a:t>cygwin</a:t>
            </a:r>
            <a:r>
              <a:rPr lang="en-US" sz="1200" dirty="0"/>
              <a:t>'):</a:t>
            </a:r>
          </a:p>
          <a:p>
            <a:r>
              <a:rPr lang="en-US" sz="1200" dirty="0"/>
              <a:t>        # this excludes your current terminal "/dev/</a:t>
            </a:r>
            <a:r>
              <a:rPr lang="en-US" sz="1200" dirty="0" err="1"/>
              <a:t>tty</a:t>
            </a:r>
            <a:r>
              <a:rPr lang="en-US" sz="1200" dirty="0"/>
              <a:t>"</a:t>
            </a:r>
          </a:p>
          <a:p>
            <a:r>
              <a:rPr lang="en-US" sz="1200" dirty="0"/>
              <a:t>        ports = </a:t>
            </a:r>
            <a:r>
              <a:rPr lang="en-US" sz="1200" dirty="0" err="1"/>
              <a:t>glob.glob</a:t>
            </a:r>
            <a:r>
              <a:rPr lang="en-US" sz="1200" dirty="0"/>
              <a:t>('/dev/</a:t>
            </a:r>
            <a:r>
              <a:rPr lang="en-US" sz="1200" dirty="0" err="1"/>
              <a:t>tty</a:t>
            </a:r>
            <a:r>
              <a:rPr lang="en-US" sz="1200" dirty="0"/>
              <a:t>[A-Za-z]*')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elif</a:t>
            </a:r>
            <a:r>
              <a:rPr lang="en-US" sz="1200" dirty="0"/>
              <a:t> </a:t>
            </a:r>
            <a:r>
              <a:rPr lang="en-US" sz="1200" dirty="0" err="1"/>
              <a:t>sys.platform.startswith</a:t>
            </a:r>
            <a:r>
              <a:rPr lang="en-US" sz="1200" dirty="0"/>
              <a:t>('</a:t>
            </a:r>
            <a:r>
              <a:rPr lang="en-US" sz="1200" dirty="0" err="1"/>
              <a:t>darwin</a:t>
            </a:r>
            <a:r>
              <a:rPr lang="en-US" sz="1200" dirty="0"/>
              <a:t>'):</a:t>
            </a:r>
          </a:p>
          <a:p>
            <a:r>
              <a:rPr lang="en-US" sz="1200" dirty="0"/>
              <a:t>        ports = </a:t>
            </a:r>
            <a:r>
              <a:rPr lang="en-US" sz="1200" dirty="0" err="1"/>
              <a:t>glob.glob</a:t>
            </a:r>
            <a:r>
              <a:rPr lang="en-US" sz="1200" dirty="0"/>
              <a:t>('/dev/</a:t>
            </a:r>
            <a:r>
              <a:rPr lang="en-US" sz="1200" dirty="0" err="1"/>
              <a:t>tty</a:t>
            </a:r>
            <a:r>
              <a:rPr lang="en-US" sz="1200" dirty="0"/>
              <a:t>.*')</a:t>
            </a:r>
          </a:p>
          <a:p>
            <a:r>
              <a:rPr lang="en-US" sz="1200" dirty="0"/>
              <a:t>    else:</a:t>
            </a:r>
          </a:p>
          <a:p>
            <a:r>
              <a:rPr lang="en-US" sz="1200" dirty="0"/>
              <a:t>        raise </a:t>
            </a:r>
            <a:r>
              <a:rPr lang="en-US" sz="1200" dirty="0" err="1"/>
              <a:t>EnvironmentError</a:t>
            </a:r>
            <a:r>
              <a:rPr lang="en-US" sz="1200" dirty="0"/>
              <a:t>('Unsupported platform')</a:t>
            </a:r>
          </a:p>
          <a:p>
            <a:endParaRPr lang="en-US" sz="1200" dirty="0"/>
          </a:p>
          <a:p>
            <a:r>
              <a:rPr lang="en-US" sz="1200" dirty="0"/>
              <a:t>    result = []</a:t>
            </a:r>
          </a:p>
          <a:p>
            <a:r>
              <a:rPr lang="en-US" sz="1200" dirty="0"/>
              <a:t>    for port in ports:</a:t>
            </a:r>
          </a:p>
          <a:p>
            <a:r>
              <a:rPr lang="en-US" sz="1200" dirty="0"/>
              <a:t>        try:</a:t>
            </a:r>
          </a:p>
          <a:p>
            <a:r>
              <a:rPr lang="en-US" sz="1200" dirty="0"/>
              <a:t>            s = </a:t>
            </a:r>
            <a:r>
              <a:rPr lang="en-US" sz="1200" dirty="0" err="1"/>
              <a:t>serial.Serial</a:t>
            </a:r>
            <a:r>
              <a:rPr lang="en-US" sz="1200" dirty="0"/>
              <a:t>(port)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s.close</a:t>
            </a:r>
            <a:r>
              <a:rPr lang="en-US" sz="1200" dirty="0"/>
              <a:t>()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result.append</a:t>
            </a:r>
            <a:r>
              <a:rPr lang="en-US" sz="1200" dirty="0"/>
              <a:t>(port)</a:t>
            </a:r>
          </a:p>
          <a:p>
            <a:r>
              <a:rPr lang="en-US" sz="1200" dirty="0"/>
              <a:t>        except (</a:t>
            </a:r>
            <a:r>
              <a:rPr lang="en-US" sz="1200" dirty="0" err="1"/>
              <a:t>OSError</a:t>
            </a:r>
            <a:r>
              <a:rPr lang="en-US" sz="1200" dirty="0"/>
              <a:t>, </a:t>
            </a:r>
            <a:r>
              <a:rPr lang="en-US" sz="1200" dirty="0" err="1"/>
              <a:t>serial.SerialException</a:t>
            </a:r>
            <a:r>
              <a:rPr lang="en-US" sz="1200" dirty="0"/>
              <a:t>):</a:t>
            </a:r>
          </a:p>
          <a:p>
            <a:r>
              <a:rPr lang="en-US" sz="1200" dirty="0"/>
              <a:t>            pass</a:t>
            </a:r>
          </a:p>
          <a:p>
            <a:r>
              <a:rPr lang="en-US" sz="1200" dirty="0"/>
              <a:t>    return result</a:t>
            </a:r>
          </a:p>
          <a:p>
            <a:r>
              <a:rPr lang="en-US" sz="1200" dirty="0"/>
              <a:t>print(str(</a:t>
            </a:r>
            <a:r>
              <a:rPr lang="en-US" sz="1200" dirty="0" err="1"/>
              <a:t>serial_ports</a:t>
            </a:r>
            <a:r>
              <a:rPr lang="en-US" sz="1200" dirty="0"/>
              <a:t>()))</a:t>
            </a:r>
          </a:p>
          <a:p>
            <a:endParaRPr lang="en-US" sz="1200" dirty="0"/>
          </a:p>
          <a:p>
            <a:r>
              <a:rPr lang="en-US" sz="1200" dirty="0"/>
              <a:t>port = input("write port : ")</a:t>
            </a:r>
          </a:p>
          <a:p>
            <a:endParaRPr lang="en-US" sz="1200" dirty="0"/>
          </a:p>
          <a:p>
            <a:r>
              <a:rPr lang="en-US" sz="1200" dirty="0"/>
              <a:t>ser = </a:t>
            </a:r>
            <a:r>
              <a:rPr lang="en-US" sz="1200" dirty="0" err="1"/>
              <a:t>serial.Serial</a:t>
            </a:r>
            <a:r>
              <a:rPr lang="en-US" sz="1200" dirty="0"/>
              <a:t>(port, 9600, timeout=3)</a:t>
            </a:r>
          </a:p>
        </p:txBody>
      </p:sp>
    </p:spTree>
    <p:extLst>
      <p:ext uri="{BB962C8B-B14F-4D97-AF65-F5344CB8AC3E}">
        <p14:creationId xmlns:p14="http://schemas.microsoft.com/office/powerpoint/2010/main" val="1702240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4BC03E-6D62-49EB-B655-88F62314D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" t="17340" r="85806" b="60197"/>
          <a:stretch/>
        </p:blipFill>
        <p:spPr>
          <a:xfrm>
            <a:off x="310895" y="3043993"/>
            <a:ext cx="2377440" cy="22627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E34FEA1-73AE-4707-B3CE-E2B7B12B14C1}"/>
              </a:ext>
            </a:extLst>
          </p:cNvPr>
          <p:cNvSpPr/>
          <p:nvPr/>
        </p:nvSpPr>
        <p:spPr>
          <a:xfrm>
            <a:off x="3165231" y="3763913"/>
            <a:ext cx="1350498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D83F915-8D8C-42C2-88C1-1538D0E19A42}"/>
              </a:ext>
            </a:extLst>
          </p:cNvPr>
          <p:cNvSpPr/>
          <p:nvPr/>
        </p:nvSpPr>
        <p:spPr>
          <a:xfrm rot="10800000">
            <a:off x="3165231" y="4299977"/>
            <a:ext cx="12098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61B875-8B47-4038-977E-8E5F9098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Basic serial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565806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CC6C6-2396-44D7-B8A7-53A9F42A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Let’s see the result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26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65E-B7E4-4731-B1FB-95451E40D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Thanks for your participation, I hope this means more for all of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1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1CA8-79E2-44AC-BEE6-E1C7BA3D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39" y="844061"/>
            <a:ext cx="10515600" cy="678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Software Dynamic Positioning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344E4-9A2E-48AB-8715-F84379B5D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8" b="5303"/>
          <a:stretch/>
        </p:blipFill>
        <p:spPr>
          <a:xfrm>
            <a:off x="0" y="1314080"/>
            <a:ext cx="10044332" cy="55439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F25668-19BF-429E-BCE6-9D500835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114"/>
            <a:ext cx="11182662" cy="47893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python QML</a:t>
            </a:r>
          </a:p>
        </p:txBody>
      </p:sp>
    </p:spTree>
    <p:extLst>
      <p:ext uri="{BB962C8B-B14F-4D97-AF65-F5344CB8AC3E}">
        <p14:creationId xmlns:p14="http://schemas.microsoft.com/office/powerpoint/2010/main" val="3066574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DFDC-F44F-44B8-8535-825BEBE1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Instagram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5EA41-EE28-4618-B66A-259CAD59C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AB39A-C42B-4650-AEAA-C120F4DDF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9" t="17339" r="23453" b="9911"/>
          <a:stretch/>
        </p:blipFill>
        <p:spPr>
          <a:xfrm>
            <a:off x="2931886" y="1562053"/>
            <a:ext cx="7228113" cy="52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19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9A26-DBFE-4A7D-99B5-694E18F0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18A2A-30C7-4815-A1A8-1A503C1FD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942" y="5776686"/>
            <a:ext cx="10515600" cy="108131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SUPPORT US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DAEC3-7912-4696-9DA8-08FEEF19F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1" t="6176" r="5315" b="8448"/>
          <a:stretch/>
        </p:blipFill>
        <p:spPr>
          <a:xfrm>
            <a:off x="2140856" y="0"/>
            <a:ext cx="7910287" cy="504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0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D3B37C-9051-48A4-B620-20853E5E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6604"/>
            <a:ext cx="5541894" cy="3117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F0F2E-212A-488F-9524-DAA79189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90" y="4294965"/>
            <a:ext cx="4556505" cy="2563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FA7A7-FB1E-4A24-AE5A-0D30FBBB9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576" y="1216420"/>
            <a:ext cx="5073748" cy="2853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E1B40A-05CD-42E5-BB7D-4D8394698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677" y="4330218"/>
            <a:ext cx="1893861" cy="2527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6A5229-B6CB-4114-8679-752A0E138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1" y="4553057"/>
            <a:ext cx="3638843" cy="20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6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1CA8-79E2-44AC-BEE6-E1C7BA3D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86"/>
            <a:ext cx="10515600" cy="678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 Software </a:t>
            </a:r>
            <a:r>
              <a:rPr lang="en-US" dirty="0" err="1"/>
              <a:t>kendali</a:t>
            </a:r>
            <a:r>
              <a:rPr lang="en-US" dirty="0"/>
              <a:t> Underwater ROV</a:t>
            </a:r>
          </a:p>
        </p:txBody>
      </p:sp>
      <p:pic>
        <p:nvPicPr>
          <p:cNvPr id="2050" name="Picture 2" descr="Mungkin gambar dalam ruangan">
            <a:extLst>
              <a:ext uri="{FF2B5EF4-FFF2-40B4-BE49-F238E27FC236}">
                <a16:creationId xmlns:a16="http://schemas.microsoft.com/office/drawing/2014/main" id="{47C91EA7-D265-4880-84FD-EB534E271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1911"/>
            <a:ext cx="8989255" cy="55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A447365-68A7-466C-9838-31FD8326B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114"/>
            <a:ext cx="11182662" cy="47893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python QML</a:t>
            </a:r>
          </a:p>
        </p:txBody>
      </p:sp>
    </p:spTree>
    <p:extLst>
      <p:ext uri="{BB962C8B-B14F-4D97-AF65-F5344CB8AC3E}">
        <p14:creationId xmlns:p14="http://schemas.microsoft.com/office/powerpoint/2010/main" val="2130417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708BF-77D3-4480-A6B6-41EB10766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3939"/>
            <a:ext cx="10515600" cy="4789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6. </a:t>
            </a:r>
            <a:r>
              <a:rPr lang="en-US" dirty="0" err="1"/>
              <a:t>Ardumeka</a:t>
            </a:r>
            <a:r>
              <a:rPr lang="en-US" dirty="0"/>
              <a:t> PID GUI</a:t>
            </a:r>
          </a:p>
        </p:txBody>
      </p:sp>
      <p:pic>
        <p:nvPicPr>
          <p:cNvPr id="3074" name="Picture 2" descr="Keterangan foto tidak tersedia.">
            <a:extLst>
              <a:ext uri="{FF2B5EF4-FFF2-40B4-BE49-F238E27FC236}">
                <a16:creationId xmlns:a16="http://schemas.microsoft.com/office/drawing/2014/main" id="{EE11C942-D1EC-4037-BEA5-17AA56B4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3" r="15769"/>
          <a:stretch/>
        </p:blipFill>
        <p:spPr bwMode="auto">
          <a:xfrm>
            <a:off x="2930799" y="1124464"/>
            <a:ext cx="6330402" cy="573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F5F2DE9-34AC-4DD6-8CBA-617A10230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114"/>
            <a:ext cx="11182662" cy="47893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python QML</a:t>
            </a:r>
          </a:p>
        </p:txBody>
      </p:sp>
    </p:spTree>
    <p:extLst>
      <p:ext uri="{BB962C8B-B14F-4D97-AF65-F5344CB8AC3E}">
        <p14:creationId xmlns:p14="http://schemas.microsoft.com/office/powerpoint/2010/main" val="228597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A15DB-7284-4F58-8FB3-3DD99E60C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4955"/>
            <a:ext cx="10515600" cy="6221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7. On progress : </a:t>
            </a:r>
            <a:r>
              <a:rPr lang="en-US" dirty="0" err="1"/>
              <a:t>ReNI</a:t>
            </a:r>
            <a:r>
              <a:rPr lang="en-US" dirty="0"/>
              <a:t> (Reliable Nearest Interpreter)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FD7EE-746C-4779-BC3D-8A89C354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36" y="1477108"/>
            <a:ext cx="9672864" cy="54174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471381B-E77F-412F-8B4B-5B1BFF609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0114"/>
            <a:ext cx="11182662" cy="47893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python QML</a:t>
            </a:r>
          </a:p>
        </p:txBody>
      </p:sp>
    </p:spTree>
    <p:extLst>
      <p:ext uri="{BB962C8B-B14F-4D97-AF65-F5344CB8AC3E}">
        <p14:creationId xmlns:p14="http://schemas.microsoft.com/office/powerpoint/2010/main" val="169619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3688-3E2B-4161-B453-F9F7E52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3727E8-2F88-4FA7-B360-489CE1D54792}"/>
              </a:ext>
            </a:extLst>
          </p:cNvPr>
          <p:cNvSpPr/>
          <p:nvPr/>
        </p:nvSpPr>
        <p:spPr>
          <a:xfrm>
            <a:off x="1016000" y="2467429"/>
            <a:ext cx="1553029" cy="580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66B39F-D488-43AC-8D49-790064C6D630}"/>
              </a:ext>
            </a:extLst>
          </p:cNvPr>
          <p:cNvSpPr/>
          <p:nvPr/>
        </p:nvSpPr>
        <p:spPr>
          <a:xfrm>
            <a:off x="2743200" y="2467429"/>
            <a:ext cx="5326743" cy="5805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A9E0F-C176-4831-B988-E4DD64C60257}"/>
              </a:ext>
            </a:extLst>
          </p:cNvPr>
          <p:cNvSpPr/>
          <p:nvPr/>
        </p:nvSpPr>
        <p:spPr>
          <a:xfrm>
            <a:off x="8244114" y="2467429"/>
            <a:ext cx="3109686" cy="5805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F86D2-4AAB-4644-801A-8FB1520D87D6}"/>
              </a:ext>
            </a:extLst>
          </p:cNvPr>
          <p:cNvSpPr txBox="1"/>
          <p:nvPr/>
        </p:nvSpPr>
        <p:spPr>
          <a:xfrm>
            <a:off x="3990340" y="5254171"/>
            <a:ext cx="4702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: 6 Hours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D5AB2-86C3-4258-9CA9-3862EDAFD663}"/>
              </a:ext>
            </a:extLst>
          </p:cNvPr>
          <p:cNvSpPr txBox="1"/>
          <p:nvPr/>
        </p:nvSpPr>
        <p:spPr>
          <a:xfrm>
            <a:off x="376283" y="3321317"/>
            <a:ext cx="283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 minutes preparation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CEB02-9AFF-481D-993C-0B42102C0C52}"/>
              </a:ext>
            </a:extLst>
          </p:cNvPr>
          <p:cNvSpPr txBox="1"/>
          <p:nvPr/>
        </p:nvSpPr>
        <p:spPr>
          <a:xfrm>
            <a:off x="8382726" y="3154959"/>
            <a:ext cx="283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30 Closing Ceremony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A8551-0F12-437E-A81F-B9F5E7AD85A1}"/>
              </a:ext>
            </a:extLst>
          </p:cNvPr>
          <p:cNvSpPr txBox="1"/>
          <p:nvPr/>
        </p:nvSpPr>
        <p:spPr>
          <a:xfrm>
            <a:off x="3990340" y="1894392"/>
            <a:ext cx="283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??? minutes practice </a:t>
            </a:r>
          </a:p>
        </p:txBody>
      </p:sp>
    </p:spTree>
    <p:extLst>
      <p:ext uri="{BB962C8B-B14F-4D97-AF65-F5344CB8AC3E}">
        <p14:creationId xmlns:p14="http://schemas.microsoft.com/office/powerpoint/2010/main" val="1197997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1489</Words>
  <Application>Microsoft Office PowerPoint</Application>
  <PresentationFormat>Widescreen</PresentationFormat>
  <Paragraphs>278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Arial Unicode MS</vt:lpstr>
      <vt:lpstr>Calibri</vt:lpstr>
      <vt:lpstr>Calibri Light</vt:lpstr>
      <vt:lpstr>Office Theme</vt:lpstr>
      <vt:lpstr>PEMBUATAN MINI SCADA HMI DENGAN BAHASA PEMROGRAMAN PYTHON DAN QML UNTUK PLC OUTSEAL Practical Training Handout</vt:lpstr>
      <vt:lpstr>About me</vt:lpstr>
      <vt:lpstr>REVIEW HMI SCADA</vt:lpstr>
      <vt:lpstr>Apa saja yang saya sudah buat dengan python QML</vt:lpstr>
      <vt:lpstr>PowerPoint Presentation</vt:lpstr>
      <vt:lpstr>Apa saja yang saya sudah buat dengan python QML</vt:lpstr>
      <vt:lpstr>Apa saja yang saya sudah buat dengan python QML</vt:lpstr>
      <vt:lpstr>Apa saja yang saya sudah buat dengan python QML</vt:lpstr>
      <vt:lpstr>timeline</vt:lpstr>
      <vt:lpstr>Yang biasa saya lakukan</vt:lpstr>
      <vt:lpstr>Yang hari ini kita lakukan</vt:lpstr>
      <vt:lpstr>Today Workshop Project</vt:lpstr>
      <vt:lpstr>Preparation</vt:lpstr>
      <vt:lpstr>Preparation</vt:lpstr>
      <vt:lpstr>PowerPoint Presentation</vt:lpstr>
      <vt:lpstr>PowerPoint Presentation</vt:lpstr>
      <vt:lpstr>PowerPoint Presentation</vt:lpstr>
      <vt:lpstr>Hardware Wiring</vt:lpstr>
      <vt:lpstr>RUN EXAMPLE CODE FIRST TO MAKE SURE PREPARATION DONE PERFECTLY </vt:lpstr>
      <vt:lpstr>TODAY JOBSHEET</vt:lpstr>
      <vt:lpstr>Create new folder</vt:lpstr>
      <vt:lpstr>Python base code</vt:lpstr>
      <vt:lpstr>Qml base code</vt:lpstr>
      <vt:lpstr>Experiment </vt:lpstr>
      <vt:lpstr>Little tricks =&gt; color pallete</vt:lpstr>
      <vt:lpstr>Add some text on your window </vt:lpstr>
      <vt:lpstr>Add some buttons on your window</vt:lpstr>
      <vt:lpstr>Add some picture on your window</vt:lpstr>
      <vt:lpstr>Add slider on your window</vt:lpstr>
      <vt:lpstr>Add gauge on your window</vt:lpstr>
      <vt:lpstr>Add circular gauge on your window</vt:lpstr>
      <vt:lpstr>Little tricks =&gt; grouping using Rectangle</vt:lpstr>
      <vt:lpstr>Integrate python with qml</vt:lpstr>
      <vt:lpstr>Integrate python with qml</vt:lpstr>
      <vt:lpstr>Python to Arduino Data Parsing</vt:lpstr>
      <vt:lpstr>Port scan python</vt:lpstr>
      <vt:lpstr>Basic serial communication</vt:lpstr>
      <vt:lpstr>Let’s see the result </vt:lpstr>
      <vt:lpstr>Thanks for your participation, I hope this means more for all of you </vt:lpstr>
      <vt:lpstr>My Instagram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QML Arduino GUI</dc:title>
  <dc:creator>User</dc:creator>
  <cp:lastModifiedBy>husnimuttaqin777@gmail.com</cp:lastModifiedBy>
  <cp:revision>162</cp:revision>
  <dcterms:created xsi:type="dcterms:W3CDTF">2022-07-30T08:14:09Z</dcterms:created>
  <dcterms:modified xsi:type="dcterms:W3CDTF">2023-01-07T03:41:03Z</dcterms:modified>
</cp:coreProperties>
</file>